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28" y="7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19.01.2023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04056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 пожаре малышам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0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186808" cy="583264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Кротким пленником годами </a:t>
            </a:r>
            <a:br>
              <a:rPr lang="ru-RU" sz="2400" b="1" dirty="0"/>
            </a:br>
            <a:r>
              <a:rPr lang="ru-RU" sz="2400" b="1" dirty="0"/>
              <a:t>Я живу внутри печи </a:t>
            </a:r>
            <a:br>
              <a:rPr lang="ru-RU" sz="2400" b="1" dirty="0"/>
            </a:br>
            <a:r>
              <a:rPr lang="ru-RU" sz="2400" b="1" dirty="0"/>
              <a:t>И варю супы с борщами, </a:t>
            </a:r>
            <a:br>
              <a:rPr lang="ru-RU" sz="2400" b="1" dirty="0"/>
            </a:br>
            <a:r>
              <a:rPr lang="ru-RU" sz="2400" b="1" dirty="0"/>
              <a:t>Выпекаю калачи. </a:t>
            </a:r>
            <a:br>
              <a:rPr lang="ru-RU" sz="2400" b="1" dirty="0"/>
            </a:br>
            <a:r>
              <a:rPr lang="ru-RU" sz="2400" b="1" dirty="0"/>
              <a:t>Я даю тепло для дома, </a:t>
            </a:r>
            <a:br>
              <a:rPr lang="ru-RU" sz="2400" b="1" dirty="0"/>
            </a:br>
            <a:r>
              <a:rPr lang="ru-RU" sz="2400" b="1" dirty="0"/>
              <a:t>Но во мне всегда, поверь, </a:t>
            </a:r>
            <a:br>
              <a:rPr lang="ru-RU" sz="2400" b="1" dirty="0"/>
            </a:br>
            <a:r>
              <a:rPr lang="ru-RU" sz="2400" b="1" dirty="0"/>
              <a:t>Пострашней раскатов грома </a:t>
            </a:r>
            <a:br>
              <a:rPr lang="ru-RU" sz="2400" b="1" dirty="0"/>
            </a:br>
            <a:r>
              <a:rPr lang="ru-RU" sz="2400" b="1" dirty="0"/>
              <a:t>Кровожадный спрятан зверь.</a:t>
            </a:r>
          </a:p>
          <a:p>
            <a:pPr algn="ctr"/>
            <a:r>
              <a:rPr lang="ru-RU" sz="2400" b="1" dirty="0"/>
              <a:t>Ответ: Огонь</a:t>
            </a:r>
          </a:p>
          <a:p>
            <a:endParaRPr lang="ru-RU" b="1" dirty="0"/>
          </a:p>
        </p:txBody>
      </p:sp>
      <p:pic>
        <p:nvPicPr>
          <p:cNvPr id="1026" name="Picture 2" descr="C:\Users\Marina\Desktop\Слайд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r="4722"/>
          <a:stretch/>
        </p:blipFill>
        <p:spPr bwMode="auto">
          <a:xfrm>
            <a:off x="4788024" y="1340768"/>
            <a:ext cx="4104456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0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7"/>
            <a:ext cx="3672408" cy="43924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Что за тесный, тесный дом?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Сто сестричек жмутся в нем.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любая из сестричек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Может вспыхнуть, как костер.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шути с сестричками,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Тоненькими …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спичками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Marina\Desktop\Слайд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64" y="126876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3008313" cy="5865515"/>
          </a:xfrm>
        </p:spPr>
        <p:txBody>
          <a:bodyPr>
            <a:normAutofit/>
          </a:bodyPr>
          <a:lstStyle/>
          <a:p>
            <a:pPr marL="142875" marR="142875" algn="ctr">
              <a:spcAft>
                <a:spcPts val="0"/>
              </a:spcAft>
            </a:pP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Чтобы лес, звериный дом,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пылал нигде огнём,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Чтоб не плакали букашки,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теряли гнёзда пташки,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А лишь пели песни птички,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берите в руки спички!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endParaRPr lang="ru-RU" sz="2800" dirty="0"/>
          </a:p>
        </p:txBody>
      </p:sp>
      <p:pic>
        <p:nvPicPr>
          <p:cNvPr id="5" name="Объект 4" descr="http://umm4.com/wp-content/uploads/2011/06/stixi-dlya-detej-pravila-pozharnoj-bezopasnosti-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25658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 </a:t>
            </a:r>
          </a:p>
          <a:p>
            <a:pPr algn="ctr"/>
            <a:r>
              <a:rPr lang="ru-RU" sz="2400" b="1" dirty="0"/>
              <a:t>Ленту гладила Анюта</a:t>
            </a:r>
            <a:br>
              <a:rPr lang="ru-RU" sz="2400" b="1" dirty="0"/>
            </a:br>
            <a:r>
              <a:rPr lang="ru-RU" sz="2400" b="1" dirty="0"/>
              <a:t>И увидела подруг,</a:t>
            </a:r>
            <a:br>
              <a:rPr lang="ru-RU" sz="2400" b="1" dirty="0"/>
            </a:br>
            <a:r>
              <a:rPr lang="ru-RU" sz="2400" b="1" dirty="0"/>
              <a:t>Отвлеклась на три минуты</a:t>
            </a:r>
            <a:br>
              <a:rPr lang="ru-RU" sz="2400" b="1" dirty="0"/>
            </a:br>
            <a:r>
              <a:rPr lang="ru-RU" sz="2400" b="1" dirty="0"/>
              <a:t>И забыла про утюг.</a:t>
            </a:r>
            <a:endParaRPr lang="ru-RU" sz="2400" dirty="0"/>
          </a:p>
          <a:p>
            <a:pPr algn="ctr"/>
            <a:r>
              <a:rPr lang="ru-RU" sz="2400" b="1" dirty="0"/>
              <a:t>Тут уж дело не до шутки!</a:t>
            </a:r>
            <a:br>
              <a:rPr lang="ru-RU" sz="2400" b="1" dirty="0"/>
            </a:br>
            <a:r>
              <a:rPr lang="ru-RU" sz="2400" b="1" dirty="0"/>
              <a:t>Вот что значит – три минутки!</a:t>
            </a:r>
            <a:br>
              <a:rPr lang="ru-RU" sz="2400" b="1" dirty="0"/>
            </a:br>
            <a:r>
              <a:rPr lang="ru-RU" sz="2400" b="1" dirty="0"/>
              <a:t>Ленты нет, кругом угар,</a:t>
            </a:r>
            <a:br>
              <a:rPr lang="ru-RU" sz="2400" b="1" dirty="0"/>
            </a:br>
            <a:r>
              <a:rPr lang="ru-RU" sz="2400" b="1" dirty="0"/>
              <a:t>Чуть не сделался пожар.</a:t>
            </a:r>
            <a:endParaRPr lang="ru-RU" sz="2400" dirty="0"/>
          </a:p>
          <a:p>
            <a:endParaRPr lang="ru-RU" sz="2000" dirty="0"/>
          </a:p>
        </p:txBody>
      </p:sp>
      <p:pic>
        <p:nvPicPr>
          <p:cNvPr id="5" name="Объект 4" descr="http://umm4.com/wp-content/uploads/2011/06/stixi-dlya-detej-pravila-pozharnoj-bezopasnosti-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25658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538736" cy="46805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Дым и огонь не к добру, так и знай,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Взрослых на помощь скорей призывай,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 в «01» поскорее звони: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Срочно пожарных! Помогут они!</a:t>
            </a:r>
          </a:p>
        </p:txBody>
      </p:sp>
      <p:pic>
        <p:nvPicPr>
          <p:cNvPr id="3074" name="Picture 2" descr="C:\Users\Marina\Desktop\Телефоны экстренных служ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60" y="1340768"/>
            <a:ext cx="5111750" cy="3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970784" cy="58655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Что за парень здоровенный? –</a:t>
            </a:r>
            <a:br>
              <a:rPr lang="ru-RU" sz="2200" b="1" dirty="0"/>
            </a:br>
            <a:r>
              <a:rPr lang="ru-RU" sz="2200" b="1" dirty="0"/>
              <a:t>В форме он, а не военный,</a:t>
            </a:r>
            <a:br>
              <a:rPr lang="ru-RU" sz="2200" b="1" dirty="0"/>
            </a:br>
            <a:r>
              <a:rPr lang="ru-RU" sz="2200" b="1" dirty="0"/>
              <a:t>В каске, как артиллерист,</a:t>
            </a:r>
            <a:br>
              <a:rPr lang="ru-RU" sz="2200" b="1" dirty="0"/>
            </a:br>
            <a:r>
              <a:rPr lang="ru-RU" sz="2200" b="1" dirty="0"/>
              <a:t>Со стволом, а не танкист?</a:t>
            </a:r>
            <a:br>
              <a:rPr lang="ru-RU" sz="2200" b="1" dirty="0"/>
            </a:br>
            <a:r>
              <a:rPr lang="ru-RU" sz="2200" b="1" dirty="0"/>
              <a:t>Если где-то вдруг случайно,</a:t>
            </a:r>
            <a:br>
              <a:rPr lang="ru-RU" sz="2200" b="1" dirty="0"/>
            </a:br>
            <a:r>
              <a:rPr lang="ru-RU" sz="2200" b="1" dirty="0"/>
              <a:t>От огня грозит беда,</a:t>
            </a:r>
            <a:br>
              <a:rPr lang="ru-RU" sz="2200" b="1" dirty="0"/>
            </a:br>
            <a:r>
              <a:rPr lang="ru-RU" sz="2200" b="1" dirty="0"/>
              <a:t>Этот паренек отчаянный</a:t>
            </a:r>
            <a:br>
              <a:rPr lang="ru-RU" sz="2200" b="1" dirty="0"/>
            </a:br>
            <a:r>
              <a:rPr lang="ru-RU" sz="2200" b="1" dirty="0"/>
              <a:t>Сразу поспешит туда.</a:t>
            </a:r>
            <a:br>
              <a:rPr lang="ru-RU" sz="2200" b="1" dirty="0"/>
            </a:br>
            <a:r>
              <a:rPr lang="ru-RU" sz="2200" b="1" dirty="0"/>
              <a:t>Ловко прыгнет он в окошко,</a:t>
            </a:r>
            <a:br>
              <a:rPr lang="ru-RU" sz="2200" b="1" dirty="0"/>
            </a:br>
            <a:r>
              <a:rPr lang="ru-RU" sz="2200" b="1" dirty="0"/>
              <a:t>И спасет детей и кошку,</a:t>
            </a:r>
            <a:br>
              <a:rPr lang="ru-RU" sz="2200" b="1" dirty="0"/>
            </a:br>
            <a:r>
              <a:rPr lang="ru-RU" sz="2200" b="1" dirty="0"/>
              <a:t>Победит огонь коварный,</a:t>
            </a:r>
            <a:br>
              <a:rPr lang="ru-RU" sz="2200" b="1" dirty="0"/>
            </a:br>
            <a:r>
              <a:rPr lang="ru-RU" sz="2200" b="1" dirty="0"/>
              <a:t>Потому что он – &lt;........&gt;.</a:t>
            </a:r>
          </a:p>
        </p:txBody>
      </p:sp>
      <p:pic>
        <p:nvPicPr>
          <p:cNvPr id="5" name="Объект 4" descr="http://otrisovki.ucoz.ua/_pu/1/009972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92" y="980728"/>
            <a:ext cx="475252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http://otrisovki.ucoz.ua/_pu/1/0099724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928670"/>
            <a:ext cx="475252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4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186808" cy="4248472"/>
          </a:xfrm>
        </p:spPr>
        <p:txBody>
          <a:bodyPr/>
          <a:lstStyle/>
          <a:p>
            <a:r>
              <a:rPr lang="ru-RU" sz="2800" b="1" dirty="0"/>
              <a:t>Я мчусь с сиреной на пожар,</a:t>
            </a:r>
            <a:br>
              <a:rPr lang="ru-RU" sz="2800" b="1" dirty="0"/>
            </a:br>
            <a:r>
              <a:rPr lang="ru-RU" sz="2800" b="1" dirty="0"/>
              <a:t>Везу я воду с пеной.</a:t>
            </a:r>
            <a:br>
              <a:rPr lang="ru-RU" sz="2800" b="1" dirty="0"/>
            </a:br>
            <a:r>
              <a:rPr lang="ru-RU" sz="2800" b="1" dirty="0"/>
              <a:t>Потушим вмиг огонь и жар</a:t>
            </a:r>
            <a:br>
              <a:rPr lang="ru-RU" sz="2800" b="1" dirty="0"/>
            </a:br>
            <a:r>
              <a:rPr lang="ru-RU" sz="2800" b="1" dirty="0"/>
              <a:t>Мы быстро, словно стрелы.</a:t>
            </a:r>
          </a:p>
          <a:p>
            <a:r>
              <a:rPr lang="ru-RU" sz="2800" b="1" i="1" dirty="0"/>
              <a:t>(пожарная машина</a:t>
            </a:r>
            <a:r>
              <a:rPr lang="ru-RU" sz="2800" i="1" dirty="0"/>
              <a:t>)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 descr="Пожарная машина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08720"/>
            <a:ext cx="556895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3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3250704" cy="27139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Висит – молчит,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А перевернешь, шипит,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 пена летит.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(Огнетушитель)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tinko.ru/files/catalog/images/big/4f439a3fd054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51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итка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Плитка</Template>
  <TotalTime>0</TotalTime>
  <Words>331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Segoe UI</vt:lpstr>
      <vt:lpstr>Times New Roman</vt:lpstr>
      <vt:lpstr>Плитка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2013-03-20T17:54:31Z</dcterms:created>
  <dcterms:modified xsi:type="dcterms:W3CDTF">2023-01-19T06:16:31Z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TC103626541049</vt:lpwstr>
  </property>
</Properties>
</file>